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319" r:id="rId3"/>
    <p:sldId id="331" r:id="rId4"/>
    <p:sldId id="332" r:id="rId5"/>
    <p:sldId id="335" r:id="rId6"/>
    <p:sldId id="333" r:id="rId7"/>
    <p:sldId id="334" r:id="rId8"/>
    <p:sldId id="327" r:id="rId9"/>
    <p:sldId id="320" r:id="rId10"/>
    <p:sldId id="321" r:id="rId11"/>
    <p:sldId id="322" r:id="rId12"/>
    <p:sldId id="323" r:id="rId13"/>
    <p:sldId id="324" r:id="rId14"/>
    <p:sldId id="326" r:id="rId15"/>
    <p:sldId id="328" r:id="rId16"/>
    <p:sldId id="329" r:id="rId17"/>
    <p:sldId id="330" r:id="rId18"/>
    <p:sldId id="309" r:id="rId19"/>
    <p:sldId id="325" r:id="rId20"/>
    <p:sldId id="291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88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rPr dirty="0" err="1"/>
              <a:t>Titeltext</a:t>
            </a:r>
            <a:endParaRPr dirty="0"/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r>
              <a:rPr dirty="0" err="1"/>
              <a:t>Textebene</a:t>
            </a:r>
            <a:r>
              <a:rPr dirty="0"/>
              <a:t> 1</a:t>
            </a:r>
          </a:p>
          <a:p>
            <a:pPr lvl="1"/>
            <a:r>
              <a:rPr dirty="0" err="1"/>
              <a:t>Textebene</a:t>
            </a:r>
            <a:r>
              <a:rPr dirty="0"/>
              <a:t> 2</a:t>
            </a:r>
          </a:p>
          <a:p>
            <a:pPr lvl="2"/>
            <a:r>
              <a:rPr dirty="0" err="1"/>
              <a:t>Textebene</a:t>
            </a:r>
            <a:r>
              <a:rPr dirty="0"/>
              <a:t> 3</a:t>
            </a:r>
          </a:p>
          <a:p>
            <a:pPr lvl="3"/>
            <a:r>
              <a:rPr dirty="0" err="1"/>
              <a:t>Textebene</a:t>
            </a:r>
            <a:r>
              <a:rPr dirty="0"/>
              <a:t> 4</a:t>
            </a:r>
          </a:p>
          <a:p>
            <a:pPr lvl="4"/>
            <a:r>
              <a:rPr dirty="0" err="1"/>
              <a:t>Textebene</a:t>
            </a:r>
            <a:r>
              <a:rPr dirty="0"/>
              <a:t> 5</a:t>
            </a:r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979991-17E1-B494-7B0C-209A33F6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100" y="1087120"/>
            <a:ext cx="18153380" cy="2286000"/>
          </a:xfrm>
        </p:spPr>
        <p:txBody>
          <a:bodyPr>
            <a:normAutofit/>
          </a:bodyPr>
          <a:lstStyle>
            <a:lvl1pPr algn="l">
              <a:defRPr sz="9600" b="0">
                <a:latin typeface="+mj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Viele UI-Frameworks sind objektorientiert…">
            <a:extLst>
              <a:ext uri="{FF2B5EF4-FFF2-40B4-BE49-F238E27FC236}">
                <a16:creationId xmlns:a16="http://schemas.microsoft.com/office/drawing/2014/main" id="{28A30C8F-2AC5-E9BD-763B-180EE4C6FFDA}"/>
              </a:ext>
            </a:extLst>
          </p:cNvPr>
          <p:cNvSpPr txBox="1">
            <a:spLocks noGrp="1"/>
          </p:cNvSpPr>
          <p:nvPr>
            <p:ph type="body" sz="half" idx="4294967295"/>
          </p:nvPr>
        </p:nvSpPr>
        <p:spPr>
          <a:xfrm>
            <a:off x="1689100" y="3730752"/>
            <a:ext cx="18153380" cy="8207248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Many UI frameworks are object oriented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In the code each UI element is represented by a class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During runtime, the UI is represented through an object graph</a:t>
            </a:r>
          </a:p>
        </p:txBody>
      </p:sp>
    </p:spTree>
    <p:extLst>
      <p:ext uri="{BB962C8B-B14F-4D97-AF65-F5344CB8AC3E}">
        <p14:creationId xmlns:p14="http://schemas.microsoft.com/office/powerpoint/2010/main" val="2920540719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no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iele UI-Frameworks sind objektorientiert…">
            <a:extLst>
              <a:ext uri="{FF2B5EF4-FFF2-40B4-BE49-F238E27FC236}">
                <a16:creationId xmlns:a16="http://schemas.microsoft.com/office/drawing/2014/main" id="{28A30C8F-2AC5-E9BD-763B-180EE4C6FFDA}"/>
              </a:ext>
            </a:extLst>
          </p:cNvPr>
          <p:cNvSpPr txBox="1">
            <a:spLocks noGrp="1"/>
          </p:cNvSpPr>
          <p:nvPr>
            <p:ph type="body" sz="half" idx="4294967295"/>
          </p:nvPr>
        </p:nvSpPr>
        <p:spPr>
          <a:xfrm>
            <a:off x="1689100" y="2754376"/>
            <a:ext cx="18153380" cy="8207248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Many UI frameworks are object oriented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In the code each UI element is represented by a class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During runtime, the UI is represented through an object graph</a:t>
            </a:r>
          </a:p>
        </p:txBody>
      </p:sp>
    </p:spTree>
    <p:extLst>
      <p:ext uri="{BB962C8B-B14F-4D97-AF65-F5344CB8AC3E}">
        <p14:creationId xmlns:p14="http://schemas.microsoft.com/office/powerpoint/2010/main" val="254773833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Titeltext</a:t>
            </a:r>
            <a:endParaRPr dirty="0"/>
          </a:p>
        </p:txBody>
      </p:sp>
      <p:sp>
        <p:nvSpPr>
          <p:cNvPr id="4" name="Textebene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Textebene</a:t>
            </a:r>
            <a:r>
              <a:rPr dirty="0"/>
              <a:t> 1</a:t>
            </a:r>
          </a:p>
          <a:p>
            <a:pPr lvl="1"/>
            <a:r>
              <a:rPr dirty="0" err="1"/>
              <a:t>Textebene</a:t>
            </a:r>
            <a:r>
              <a:rPr dirty="0"/>
              <a:t> 2</a:t>
            </a:r>
          </a:p>
          <a:p>
            <a:pPr lvl="2"/>
            <a:r>
              <a:rPr dirty="0" err="1"/>
              <a:t>Textebene</a:t>
            </a:r>
            <a:r>
              <a:rPr dirty="0"/>
              <a:t> 3</a:t>
            </a:r>
          </a:p>
          <a:p>
            <a:pPr lvl="3"/>
            <a:r>
              <a:rPr dirty="0" err="1"/>
              <a:t>Textebene</a:t>
            </a:r>
            <a:r>
              <a:rPr dirty="0"/>
              <a:t> 4</a:t>
            </a:r>
          </a:p>
          <a:p>
            <a:pPr lvl="4"/>
            <a:r>
              <a:rPr dirty="0" err="1"/>
              <a:t>Textebene</a:t>
            </a:r>
            <a:r>
              <a:rPr dirty="0"/>
              <a:t> 5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9EF49E-071A-DF36-F8A3-38D9A4FF79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219" y="12852085"/>
            <a:ext cx="773332" cy="48753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051055-CFEF-928E-418F-516F85971F9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0424" y="12649647"/>
            <a:ext cx="3135664" cy="8924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</p:sldLayoutIdLst>
  <p:transition spd="med">
    <p:pull/>
  </p:transition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none" spc="0" baseline="0">
          <a:solidFill>
            <a:srgbClr val="000000"/>
          </a:solidFill>
          <a:uFillTx/>
          <a:latin typeface="+mj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Imperativ war gestern…"/>
          <p:cNvSpPr txBox="1">
            <a:spLocks noGrp="1"/>
          </p:cNvSpPr>
          <p:nvPr>
            <p:ph type="ctrTitle"/>
          </p:nvPr>
        </p:nvSpPr>
        <p:spPr>
          <a:xfrm>
            <a:off x="10913154" y="3645422"/>
            <a:ext cx="10992677" cy="642350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defTabSz="726440">
              <a:defRPr sz="9856"/>
            </a:pPr>
            <a:r>
              <a:rPr lang="en-US" dirty="0"/>
              <a:t>Advanced topics</a:t>
            </a:r>
            <a:br>
              <a:rPr lang="en-US" sz="9600" dirty="0">
                <a:latin typeface="+mj-lt"/>
              </a:rPr>
            </a:br>
            <a:br>
              <a:rPr lang="en-US" dirty="0"/>
            </a:br>
            <a:r>
              <a:rPr lang="en-US" sz="4000" dirty="0"/>
              <a:t>Thomas Künneth</a:t>
            </a:r>
            <a:endParaRPr lang="en-US" dirty="0"/>
          </a:p>
        </p:txBody>
      </p:sp>
      <p:pic>
        <p:nvPicPr>
          <p:cNvPr id="1026" name="Picture 2" descr="black horse chess piece near roque chess piece">
            <a:extLst>
              <a:ext uri="{FF2B5EF4-FFF2-40B4-BE49-F238E27FC236}">
                <a16:creationId xmlns:a16="http://schemas.microsoft.com/office/drawing/2014/main" id="{B60DF262-1DDC-46C4-6D91-B6EE4A5C7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06733"/>
            <a:ext cx="9501809" cy="990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ttps://unsplash.com/photos/QgeIMfZJgFs">
            <a:extLst>
              <a:ext uri="{FF2B5EF4-FFF2-40B4-BE49-F238E27FC236}">
                <a16:creationId xmlns:a16="http://schemas.microsoft.com/office/drawing/2014/main" id="{DF9789DC-E20A-7E8B-FD22-9F22355D8048}"/>
              </a:ext>
            </a:extLst>
          </p:cNvPr>
          <p:cNvSpPr txBox="1"/>
          <p:nvPr/>
        </p:nvSpPr>
        <p:spPr>
          <a:xfrm>
            <a:off x="0" y="11247168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de-DE" dirty="0"/>
              <a:t>https://unsplash.com/photos/27LH_0jXKYI</a:t>
            </a:r>
            <a:endParaRPr dirty="0"/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C68B37B-0E57-DF23-817B-F0A46CBC8C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6765" y="288032"/>
            <a:ext cx="10767392" cy="12986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Bildschirmaufzeichnung 3">
            <a:hlinkClick r:id="" action="ppaction://media"/>
            <a:extLst>
              <a:ext uri="{FF2B5EF4-FFF2-40B4-BE49-F238E27FC236}">
                <a16:creationId xmlns:a16="http://schemas.microsoft.com/office/drawing/2014/main" id="{83D68196-1885-E0BE-76ED-DBA89BB4B7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61674" y="288032"/>
            <a:ext cx="6633466" cy="12986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21400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schirmaufzeichnung 1">
            <a:hlinkClick r:id="" action="ppaction://media"/>
            <a:extLst>
              <a:ext uri="{FF2B5EF4-FFF2-40B4-BE49-F238E27FC236}">
                <a16:creationId xmlns:a16="http://schemas.microsoft.com/office/drawing/2014/main" id="{2D3E117D-3C17-5E08-8D33-374C54C022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68019" y="937948"/>
            <a:ext cx="6047961" cy="11840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99025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8573C64-3733-2E73-63D9-AC4C3C6BE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433" y="269927"/>
            <a:ext cx="10801134" cy="13176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9242872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726ADB4-C09A-A985-2183-7AF629460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067" y="2348038"/>
            <a:ext cx="15751865" cy="9019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54122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370EE39-C3B9-79C0-853D-B00D6650E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948" y="394583"/>
            <a:ext cx="10772361" cy="12926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Bildschirmaufzeichnung 5">
            <a:hlinkClick r:id="" action="ppaction://media"/>
            <a:extLst>
              <a:ext uri="{FF2B5EF4-FFF2-40B4-BE49-F238E27FC236}">
                <a16:creationId xmlns:a16="http://schemas.microsoft.com/office/drawing/2014/main" id="{8011305D-C419-737B-35D0-24C001A3A7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19043" y="426678"/>
            <a:ext cx="6586672" cy="12894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71055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schirmaufzeichnung 3">
            <a:hlinkClick r:id="" action="ppaction://media"/>
            <a:extLst>
              <a:ext uri="{FF2B5EF4-FFF2-40B4-BE49-F238E27FC236}">
                <a16:creationId xmlns:a16="http://schemas.microsoft.com/office/drawing/2014/main" id="{D8685964-CE43-EB64-5343-D69A464396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22854" y="457987"/>
            <a:ext cx="6538292" cy="12800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51870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0FA7FD5-0B7A-94E9-918B-63FD07568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223" y="460404"/>
            <a:ext cx="9021009" cy="7769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E509FE8-8882-763B-E934-3E13F163A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61" y="460405"/>
            <a:ext cx="11685104" cy="12795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458595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schirmaufzeichnung 1">
            <a:hlinkClick r:id="" action="ppaction://media"/>
            <a:extLst>
              <a:ext uri="{FF2B5EF4-FFF2-40B4-BE49-F238E27FC236}">
                <a16:creationId xmlns:a16="http://schemas.microsoft.com/office/drawing/2014/main" id="{2B7CE128-734C-0F94-2A4B-303765B923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44378" y="659050"/>
            <a:ext cx="5887680" cy="11526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24F7BC2-C850-2B2B-3D39-2FBF7CD00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825" y="659051"/>
            <a:ext cx="14438755" cy="1152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Abgerundete rechteckige Legende 3">
            <a:extLst>
              <a:ext uri="{FF2B5EF4-FFF2-40B4-BE49-F238E27FC236}">
                <a16:creationId xmlns:a16="http://schemas.microsoft.com/office/drawing/2014/main" id="{3C299BE5-017B-CC23-F66C-E31DD764F3EF}"/>
              </a:ext>
            </a:extLst>
          </p:cNvPr>
          <p:cNvSpPr/>
          <p:nvPr/>
        </p:nvSpPr>
        <p:spPr>
          <a:xfrm>
            <a:off x="13655040" y="1703140"/>
            <a:ext cx="7534656" cy="755904"/>
          </a:xfrm>
          <a:prstGeom prst="wedgeRoundRectCallout">
            <a:avLst>
              <a:gd name="adj1" fmla="val -114352"/>
              <a:gd name="adj2" fmla="val 5946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Define state</a:t>
            </a:r>
          </a:p>
        </p:txBody>
      </p:sp>
    </p:spTree>
    <p:extLst>
      <p:ext uri="{BB962C8B-B14F-4D97-AF65-F5344CB8AC3E}">
        <p14:creationId xmlns:p14="http://schemas.microsoft.com/office/powerpoint/2010/main" val="6755018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range and black usb cable on brown wooden surface">
            <a:extLst>
              <a:ext uri="{FF2B5EF4-FFF2-40B4-BE49-F238E27FC236}">
                <a16:creationId xmlns:a16="http://schemas.microsoft.com/office/drawing/2014/main" id="{725B93DA-EB08-318B-F301-FC5A90E65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56825" y="-1"/>
            <a:ext cx="24440826" cy="137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91E337-6156-AC79-C285-CA4AA4BD7173}"/>
              </a:ext>
            </a:extLst>
          </p:cNvPr>
          <p:cNvSpPr txBox="1"/>
          <p:nvPr/>
        </p:nvSpPr>
        <p:spPr>
          <a:xfrm>
            <a:off x="2279556" y="9785275"/>
            <a:ext cx="482343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 Neue"/>
                <a:cs typeface="Helvetica Neue"/>
                <a:sym typeface="Helvetica Neue"/>
              </a:rPr>
              <a:t>Exercise</a:t>
            </a:r>
          </a:p>
        </p:txBody>
      </p:sp>
      <p:sp>
        <p:nvSpPr>
          <p:cNvPr id="6" name="https://unsplash.com/photos/QgeIMfZJgFs">
            <a:extLst>
              <a:ext uri="{FF2B5EF4-FFF2-40B4-BE49-F238E27FC236}">
                <a16:creationId xmlns:a16="http://schemas.microsoft.com/office/drawing/2014/main" id="{FAA14030-C353-4EDD-6537-BD8E91F76353}"/>
              </a:ext>
            </a:extLst>
          </p:cNvPr>
          <p:cNvSpPr txBox="1"/>
          <p:nvPr/>
        </p:nvSpPr>
        <p:spPr>
          <a:xfrm>
            <a:off x="0" y="13155550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de-DE" dirty="0"/>
              <a:t>https://unsplash.com/photos/IZOAOjvwhaM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507504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schirmaufzeichnung 1">
            <a:hlinkClick r:id="" action="ppaction://media"/>
            <a:extLst>
              <a:ext uri="{FF2B5EF4-FFF2-40B4-BE49-F238E27FC236}">
                <a16:creationId xmlns:a16="http://schemas.microsoft.com/office/drawing/2014/main" id="{38DF9D7A-D9A7-87AB-5624-CA62430038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95513" y="474061"/>
            <a:ext cx="6321287" cy="12375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AEDB0D0-8EE6-1432-3380-287E4EFB6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921" y="2814429"/>
            <a:ext cx="10928566" cy="8087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hteck: gefaltete Ecke 5">
            <a:extLst>
              <a:ext uri="{FF2B5EF4-FFF2-40B4-BE49-F238E27FC236}">
                <a16:creationId xmlns:a16="http://schemas.microsoft.com/office/drawing/2014/main" id="{8AB9F0A3-310D-3DBE-0846-61491FD4EC25}"/>
              </a:ext>
            </a:extLst>
          </p:cNvPr>
          <p:cNvSpPr/>
          <p:nvPr/>
        </p:nvSpPr>
        <p:spPr>
          <a:xfrm>
            <a:off x="556590" y="474061"/>
            <a:ext cx="4512366" cy="514231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ConstraintLayoutDemo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901918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2224D4-0C55-A95C-82B2-B1C8C654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Let‘s recap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E84BCA-247C-BEC6-A7A4-E94EB78D9EB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/>
              <a:t>Two main types of visual composable functions</a:t>
            </a:r>
          </a:p>
          <a:p>
            <a:pPr lvl="1"/>
            <a:r>
              <a:rPr lang="en-US" dirty="0"/>
              <a:t>Traditional UI elements</a:t>
            </a:r>
          </a:p>
          <a:p>
            <a:pPr lvl="1"/>
            <a:r>
              <a:rPr lang="en-US" dirty="0"/>
              <a:t>Layouts</a:t>
            </a:r>
          </a:p>
          <a:p>
            <a:r>
              <a:rPr lang="en-US" dirty="0"/>
              <a:t>In Compose it is ok to nest layouts</a:t>
            </a:r>
          </a:p>
        </p:txBody>
      </p:sp>
    </p:spTree>
    <p:extLst>
      <p:ext uri="{BB962C8B-B14F-4D97-AF65-F5344CB8AC3E}">
        <p14:creationId xmlns:p14="http://schemas.microsoft.com/office/powerpoint/2010/main" val="2005816812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48000"/>
            <a:ext cx="10159307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Vielen Dank"/>
          <p:cNvSpPr txBox="1"/>
          <p:nvPr/>
        </p:nvSpPr>
        <p:spPr>
          <a:xfrm>
            <a:off x="12192000" y="4590712"/>
            <a:ext cx="9728625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9600" b="0"/>
            </a:lvl1pPr>
          </a:lstStyle>
          <a:p>
            <a:pPr algn="l"/>
            <a:r>
              <a:rPr lang="de-DE" dirty="0">
                <a:latin typeface="+mj-lt"/>
              </a:rPr>
              <a:t>Questions…?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Short break… 😍</a:t>
            </a:r>
            <a:endParaRPr dirty="0">
              <a:latin typeface="+mj-lt"/>
            </a:endParaRP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F7C9D-C96B-0DB4-4E1B-69401835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Constraint-based layouts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204905-34F2-6FFF-9D55-EDE4F7844B82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689100" y="3730752"/>
            <a:ext cx="18153380" cy="5949961"/>
          </a:xfrm>
        </p:spPr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ConstraintLayout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lays out children based on constraints</a:t>
            </a:r>
          </a:p>
          <a:p>
            <a:r>
              <a:rPr lang="en-US" dirty="0"/>
              <a:t>Uses references created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createRefs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of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ConstraintLayoutScope</a:t>
            </a:r>
            <a:r>
              <a:rPr lang="en-US" dirty="0"/>
              <a:t> </a:t>
            </a:r>
          </a:p>
          <a:p>
            <a:r>
              <a:rPr lang="en-US" dirty="0"/>
              <a:t>Children are constrained with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constrainAs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r>
              <a:rPr lang="en-US" dirty="0"/>
              <a:t> modifier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B82446-D097-C851-58B7-49C6EBA2D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018" y="9799983"/>
            <a:ext cx="15444028" cy="3359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739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4513DA5-0D02-723C-C943-49AC6C522C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5698" y="312649"/>
            <a:ext cx="12407210" cy="13085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hteck: gefaltete Ecke 6">
            <a:extLst>
              <a:ext uri="{FF2B5EF4-FFF2-40B4-BE49-F238E27FC236}">
                <a16:creationId xmlns:a16="http://schemas.microsoft.com/office/drawing/2014/main" id="{C6597D1C-82EA-A5D4-5F3F-A51ED1D64013}"/>
              </a:ext>
            </a:extLst>
          </p:cNvPr>
          <p:cNvSpPr/>
          <p:nvPr/>
        </p:nvSpPr>
        <p:spPr>
          <a:xfrm>
            <a:off x="556590" y="474061"/>
            <a:ext cx="4512366" cy="514231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ConstraintLayoutDemo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3013721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DB5DDB7-6016-D728-04A6-840E0C51CA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2405" y="502551"/>
            <a:ext cx="5799190" cy="12710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hteck: gefaltete Ecke 4">
            <a:extLst>
              <a:ext uri="{FF2B5EF4-FFF2-40B4-BE49-F238E27FC236}">
                <a16:creationId xmlns:a16="http://schemas.microsoft.com/office/drawing/2014/main" id="{90BC8F76-BB10-A126-3AE8-D1ED202AD86C}"/>
              </a:ext>
            </a:extLst>
          </p:cNvPr>
          <p:cNvSpPr/>
          <p:nvPr/>
        </p:nvSpPr>
        <p:spPr>
          <a:xfrm>
            <a:off x="556590" y="474061"/>
            <a:ext cx="4512366" cy="514231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CustomLayoutDemo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71099123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1EA9FFD-1F53-B1AF-262D-C13B9E734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12" y="596760"/>
            <a:ext cx="9588362" cy="11447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BDBC51B-7A42-0C2A-16A9-3D79E05D6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7149" y="596759"/>
            <a:ext cx="10405452" cy="6042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104400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70C63E1-100E-3336-E55A-579397AB6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052" y="419100"/>
            <a:ext cx="9810750" cy="1287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B8DF7F3-92A9-4D8B-B066-E448112AB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6859" y="419100"/>
            <a:ext cx="9545472" cy="415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952150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339133-E5B7-0B18-8AF7-0A62AC4C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85B9B4-D175-415C-6EA6-1F6F324F228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/>
              <a:t>Have become very important</a:t>
            </a:r>
          </a:p>
          <a:p>
            <a:r>
              <a:rPr lang="en-US" dirty="0"/>
              <a:t>Not easy to achieve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dirty="0"/>
              <a:t>s</a:t>
            </a:r>
          </a:p>
          <a:p>
            <a:r>
              <a:rPr lang="en-US" dirty="0"/>
              <a:t>But seamlessly integrated into Jetpack Compose</a:t>
            </a:r>
          </a:p>
        </p:txBody>
      </p:sp>
    </p:spTree>
    <p:extLst>
      <p:ext uri="{BB962C8B-B14F-4D97-AF65-F5344CB8AC3E}">
        <p14:creationId xmlns:p14="http://schemas.microsoft.com/office/powerpoint/2010/main" val="167376746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8616772-47B6-6BD5-34A4-8F66E87C4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642" y="419100"/>
            <a:ext cx="9963150" cy="1287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Bildschirmaufzeichnung 5">
            <a:hlinkClick r:id="" action="ppaction://media"/>
            <a:extLst>
              <a:ext uri="{FF2B5EF4-FFF2-40B4-BE49-F238E27FC236}">
                <a16:creationId xmlns:a16="http://schemas.microsoft.com/office/drawing/2014/main" id="{3B4DA7FD-E218-76F2-1FC6-9473024B69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21918" y="419100"/>
            <a:ext cx="6578047" cy="128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88968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</Words>
  <Application>Microsoft Office PowerPoint</Application>
  <PresentationFormat>Benutzerdefiniert</PresentationFormat>
  <Paragraphs>24</Paragraphs>
  <Slides>20</Slides>
  <Notes>0</Notes>
  <HiddenSlides>0</HiddenSlides>
  <MMClips>7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Courier New</vt:lpstr>
      <vt:lpstr>Helvetica Neue</vt:lpstr>
      <vt:lpstr>Helvetica Neue Medium</vt:lpstr>
      <vt:lpstr>White</vt:lpstr>
      <vt:lpstr>Advanced topics  Thomas Künneth</vt:lpstr>
      <vt:lpstr>Let‘s recap</vt:lpstr>
      <vt:lpstr>Constraint-based layouts</vt:lpstr>
      <vt:lpstr>PowerPoint-Präsentation</vt:lpstr>
      <vt:lpstr>PowerPoint-Präsentation</vt:lpstr>
      <vt:lpstr>PowerPoint-Präsentation</vt:lpstr>
      <vt:lpstr>PowerPoint-Präsentation</vt:lpstr>
      <vt:lpstr>Animations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topics</dc:title>
  <dc:subject>Jetpack Compose Workshop</dc:subject>
  <dc:creator>Thomas Künneth</dc:creator>
  <cp:lastModifiedBy>Thomas Künneth</cp:lastModifiedBy>
  <cp:revision>136</cp:revision>
  <dcterms:modified xsi:type="dcterms:W3CDTF">2022-09-04T12:28:03Z</dcterms:modified>
</cp:coreProperties>
</file>